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язной\Desktop\romashki-trava-raduga-risun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00590" y="201303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казенное дошкольное образовательное учреждение Аннинский детский сад №7 общеразвивающего вида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26934" y="1196752"/>
            <a:ext cx="5089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Благотворительная акция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«Белый цветок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младшая группа (3 -4 лет)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8206" y="4437112"/>
            <a:ext cx="3361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Подготовила: Хаустова Светлана Викторовна, </a:t>
            </a:r>
          </a:p>
          <a:p>
            <a:r>
              <a:rPr lang="ru-RU" dirty="0" smtClean="0"/>
              <a:t>воспитатель ВКК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2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lubov1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4766"/>
            <a:ext cx="9144000" cy="26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7564" y="116645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«Белый цветок» ‒ Всероссийская благотворительная акция, целью которой является возрождение традиций человеколюбия и милосердия. Традиция благотворительных сборов в помощь больным и немощным – родилась в России в начале 20 века, под патронажем царской семьи.</a:t>
            </a:r>
          </a:p>
        </p:txBody>
      </p:sp>
    </p:spTree>
    <p:extLst>
      <p:ext uri="{BB962C8B-B14F-4D97-AF65-F5344CB8AC3E}">
        <p14:creationId xmlns:p14="http://schemas.microsoft.com/office/powerpoint/2010/main" val="11749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lubov1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4766"/>
            <a:ext cx="9144000" cy="26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1084" y="908720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акции: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 для формирования социально-нравственных, духовных ценностей дошкольников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 акции: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Способствовать развитию таких ценностных качеств дошкольников, как: доброта, искренность, великодушие, милосердие, бескорыстие;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Познакомить дошкольников с понятием благотворительность;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3.Привлечь дошкольников к благотворительному движению.</a:t>
            </a:r>
          </a:p>
        </p:txBody>
      </p:sp>
    </p:spTree>
    <p:extLst>
      <p:ext uri="{BB962C8B-B14F-4D97-AF65-F5344CB8AC3E}">
        <p14:creationId xmlns:p14="http://schemas.microsoft.com/office/powerpoint/2010/main" val="30748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язной\Desktop\lubov1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3881582"/>
            <a:ext cx="9144000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2474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родителей с детьми белых цветков.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сказок, рассказов о доброте, дружбе.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картинок с изображением хороших и плохих поступков.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2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5436"/>
            <a:ext cx="914400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Алексей\Desktop\WP_20180918_16_30_41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701"/>
            <a:ext cx="1800200" cy="32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ей\Desktop\WP_20180918_16_50_01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4632"/>
            <a:ext cx="2007064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ексей\Desktop\WP_20180918_17_16_25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14" y="194701"/>
            <a:ext cx="2007064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ексей\Desktop\WP_20180918_17_22_31_P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192616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5436"/>
            <a:ext cx="914400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6756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детьми провелось занятие на тему: «В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мире доброты»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206625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Алексей\Desktop\WP_20180917_09_09_43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214199" cy="39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ей\Desktop\WP_20180917_09_11_14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214199" cy="39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5436"/>
            <a:ext cx="914400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связной\Desktop\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54500"/>
            <a:ext cx="48387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лексей\Desktop\WP_20180917_09_25_11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35" y="313647"/>
            <a:ext cx="6948742" cy="358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166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Алексей</cp:lastModifiedBy>
  <cp:revision>8</cp:revision>
  <dcterms:created xsi:type="dcterms:W3CDTF">2018-09-18T12:12:51Z</dcterms:created>
  <dcterms:modified xsi:type="dcterms:W3CDTF">2018-09-18T17:23:35Z</dcterms:modified>
</cp:coreProperties>
</file>